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2"/>
  </p:sldIdLst>
  <p:sldSz cx="21374100" cy="302768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Noto Sans T Chinese" charset="1" panose="020B0500000000000000"/>
      <p:regular r:id="rId10"/>
    </p:embeddedFont>
    <p:embeddedFont>
      <p:font typeface="Noto Sans T Chinese Bold" charset="1" panose="020B0800000000000000"/>
      <p:regular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slides/slide1.xml" Type="http://schemas.openxmlformats.org/officeDocument/2006/relationships/slide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18565" y="-108000"/>
            <a:ext cx="7099847" cy="5586108"/>
          </a:xfrm>
          <a:custGeom>
            <a:avLst/>
            <a:gdLst/>
            <a:ahLst/>
            <a:cxnLst/>
            <a:rect r="r" b="b" t="t" l="l"/>
            <a:pathLst>
              <a:path h="5586108" w="7099847">
                <a:moveTo>
                  <a:pt x="0" y="0"/>
                </a:moveTo>
                <a:lnTo>
                  <a:pt x="7099846" y="0"/>
                </a:lnTo>
                <a:lnTo>
                  <a:pt x="7099846" y="5586108"/>
                </a:lnTo>
                <a:lnTo>
                  <a:pt x="0" y="55861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207753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9344656" y="-1640198"/>
            <a:ext cx="2972608" cy="5916995"/>
          </a:xfrm>
          <a:custGeom>
            <a:avLst/>
            <a:gdLst/>
            <a:ahLst/>
            <a:cxnLst/>
            <a:rect r="r" b="b" t="t" l="l"/>
            <a:pathLst>
              <a:path h="5916995" w="2972608">
                <a:moveTo>
                  <a:pt x="0" y="0"/>
                </a:moveTo>
                <a:lnTo>
                  <a:pt x="2972608" y="0"/>
                </a:lnTo>
                <a:lnTo>
                  <a:pt x="2972608" y="5916995"/>
                </a:lnTo>
                <a:lnTo>
                  <a:pt x="0" y="59169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9963331" y="-1795275"/>
            <a:ext cx="3124815" cy="6227150"/>
          </a:xfrm>
          <a:custGeom>
            <a:avLst/>
            <a:gdLst/>
            <a:ahLst/>
            <a:cxnLst/>
            <a:rect r="r" b="b" t="t" l="l"/>
            <a:pathLst>
              <a:path h="6227150" w="3124815">
                <a:moveTo>
                  <a:pt x="0" y="0"/>
                </a:moveTo>
                <a:lnTo>
                  <a:pt x="3124815" y="0"/>
                </a:lnTo>
                <a:lnTo>
                  <a:pt x="3124815" y="6227150"/>
                </a:lnTo>
                <a:lnTo>
                  <a:pt x="0" y="62271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0450866" y="-549705"/>
            <a:ext cx="1872074" cy="3736009"/>
          </a:xfrm>
          <a:custGeom>
            <a:avLst/>
            <a:gdLst/>
            <a:ahLst/>
            <a:cxnLst/>
            <a:rect r="r" b="b" t="t" l="l"/>
            <a:pathLst>
              <a:path h="3736009" w="1872074">
                <a:moveTo>
                  <a:pt x="0" y="0"/>
                </a:moveTo>
                <a:lnTo>
                  <a:pt x="1872074" y="0"/>
                </a:lnTo>
                <a:lnTo>
                  <a:pt x="1872074" y="3736010"/>
                </a:lnTo>
                <a:lnTo>
                  <a:pt x="0" y="37360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51175">
            <a:off x="21187747" y="224783"/>
            <a:ext cx="2259034" cy="2259034"/>
          </a:xfrm>
          <a:custGeom>
            <a:avLst/>
            <a:gdLst/>
            <a:ahLst/>
            <a:cxnLst/>
            <a:rect r="r" b="b" t="t" l="l"/>
            <a:pathLst>
              <a:path h="2259034" w="2259034">
                <a:moveTo>
                  <a:pt x="0" y="0"/>
                </a:moveTo>
                <a:lnTo>
                  <a:pt x="2259034" y="0"/>
                </a:lnTo>
                <a:lnTo>
                  <a:pt x="2259034" y="2259034"/>
                </a:lnTo>
                <a:lnTo>
                  <a:pt x="0" y="22590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5000"/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2700000">
            <a:off x="-4055268" y="24061097"/>
            <a:ext cx="4786687" cy="4786687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226A83">
                <a:alpha val="54902"/>
              </a:srgbClr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190500" y="104775"/>
              <a:ext cx="431800" cy="517525"/>
            </a:xfrm>
            <a:prstGeom prst="rect">
              <a:avLst/>
            </a:prstGeom>
          </p:spPr>
          <p:txBody>
            <a:bodyPr anchor="ctr" rtlCol="false" tIns="152056" lIns="152056" bIns="152056" rIns="152056"/>
            <a:lstStyle/>
            <a:p>
              <a:pPr algn="ctr">
                <a:lnSpc>
                  <a:spcPts val="5820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2700000">
            <a:off x="-3841256" y="25014628"/>
            <a:ext cx="4358664" cy="4358664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FDBF04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190500" y="104775"/>
              <a:ext cx="431800" cy="517525"/>
            </a:xfrm>
            <a:prstGeom prst="rect">
              <a:avLst/>
            </a:prstGeom>
          </p:spPr>
          <p:txBody>
            <a:bodyPr anchor="ctr" rtlCol="false" tIns="152056" lIns="152056" bIns="152056" rIns="152056"/>
            <a:lstStyle/>
            <a:p>
              <a:pPr algn="ctr">
                <a:lnSpc>
                  <a:spcPts val="5820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5400000">
            <a:off x="-1604880" y="6056493"/>
            <a:ext cx="2412300" cy="2110762"/>
            <a:chOff x="0" y="0"/>
            <a:chExt cx="3216400" cy="2814350"/>
          </a:xfrm>
        </p:grpSpPr>
        <p:grpSp>
          <p:nvGrpSpPr>
            <p:cNvPr name="Group 14" id="14"/>
            <p:cNvGrpSpPr/>
            <p:nvPr/>
          </p:nvGrpSpPr>
          <p:grpSpPr>
            <a:xfrm rot="0">
              <a:off x="0" y="0"/>
              <a:ext cx="3216400" cy="2814350"/>
              <a:chOff x="0" y="0"/>
              <a:chExt cx="812800" cy="711200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0"/>
                <a:ext cx="812800" cy="711200"/>
              </a:xfrm>
              <a:custGeom>
                <a:avLst/>
                <a:gdLst/>
                <a:ahLst/>
                <a:cxnLst/>
                <a:rect r="r" b="b" t="t" l="l"/>
                <a:pathLst>
                  <a:path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226A83">
                  <a:alpha val="54902"/>
                </a:srgbClr>
              </a:solidFill>
            </p:spPr>
          </p:sp>
          <p:sp>
            <p:nvSpPr>
              <p:cNvPr name="TextBox 16" id="16"/>
              <p:cNvSpPr txBox="true"/>
              <p:nvPr/>
            </p:nvSpPr>
            <p:spPr>
              <a:xfrm>
                <a:off x="127000" y="234950"/>
                <a:ext cx="558800" cy="425450"/>
              </a:xfrm>
              <a:prstGeom prst="rect">
                <a:avLst/>
              </a:prstGeom>
            </p:spPr>
            <p:txBody>
              <a:bodyPr anchor="ctr" rtlCol="false" tIns="21731" lIns="21731" bIns="21731" rIns="21731"/>
              <a:lstStyle/>
              <a:p>
                <a:pPr algn="ctr">
                  <a:lnSpc>
                    <a:spcPts val="6879"/>
                  </a:lnSpc>
                </a:pPr>
              </a:p>
            </p:txBody>
          </p:sp>
        </p:grpSp>
        <p:grpSp>
          <p:nvGrpSpPr>
            <p:cNvPr name="Group 17" id="17"/>
            <p:cNvGrpSpPr/>
            <p:nvPr/>
          </p:nvGrpSpPr>
          <p:grpSpPr>
            <a:xfrm rot="0">
              <a:off x="441417" y="537933"/>
              <a:ext cx="2333566" cy="2041870"/>
              <a:chOff x="0" y="0"/>
              <a:chExt cx="812800" cy="71120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812800" cy="711200"/>
              </a:xfrm>
              <a:custGeom>
                <a:avLst/>
                <a:gdLst/>
                <a:ahLst/>
                <a:cxnLst/>
                <a:rect r="r" b="b" t="t" l="l"/>
                <a:pathLst>
                  <a:path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DFDFD">
                  <a:alpha val="54902"/>
                </a:srgbClr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127000" y="234950"/>
                <a:ext cx="558800" cy="425450"/>
              </a:xfrm>
              <a:prstGeom prst="rect">
                <a:avLst/>
              </a:prstGeom>
            </p:spPr>
            <p:txBody>
              <a:bodyPr anchor="ctr" rtlCol="false" tIns="21731" lIns="21731" bIns="21731" rIns="21731"/>
              <a:lstStyle/>
              <a:p>
                <a:pPr algn="ctr">
                  <a:lnSpc>
                    <a:spcPts val="6879"/>
                  </a:lnSpc>
                </a:pPr>
              </a:p>
            </p:txBody>
          </p:sp>
        </p:grpSp>
        <p:grpSp>
          <p:nvGrpSpPr>
            <p:cNvPr name="Group 20" id="20"/>
            <p:cNvGrpSpPr/>
            <p:nvPr/>
          </p:nvGrpSpPr>
          <p:grpSpPr>
            <a:xfrm rot="0">
              <a:off x="890782" y="1089827"/>
              <a:ext cx="1434836" cy="1255482"/>
              <a:chOff x="0" y="0"/>
              <a:chExt cx="812800" cy="711200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812800" cy="711200"/>
              </a:xfrm>
              <a:custGeom>
                <a:avLst/>
                <a:gdLst/>
                <a:ahLst/>
                <a:cxnLst/>
                <a:rect r="r" b="b" t="t" l="l"/>
                <a:pathLst>
                  <a:path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DBF04">
                  <a:alpha val="54902"/>
                </a:srgbClr>
              </a:solidFill>
            </p:spPr>
          </p:sp>
          <p:sp>
            <p:nvSpPr>
              <p:cNvPr name="TextBox 22" id="22"/>
              <p:cNvSpPr txBox="true"/>
              <p:nvPr/>
            </p:nvSpPr>
            <p:spPr>
              <a:xfrm>
                <a:off x="127000" y="234950"/>
                <a:ext cx="558800" cy="4254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6879"/>
                  </a:lnSpc>
                </a:pPr>
              </a:p>
            </p:txBody>
          </p:sp>
        </p:grpSp>
      </p:grpSp>
      <p:grpSp>
        <p:nvGrpSpPr>
          <p:cNvPr name="Group 23" id="23"/>
          <p:cNvGrpSpPr/>
          <p:nvPr/>
        </p:nvGrpSpPr>
        <p:grpSpPr>
          <a:xfrm rot="1826833">
            <a:off x="20828552" y="21869119"/>
            <a:ext cx="2744280" cy="2401245"/>
            <a:chOff x="0" y="0"/>
            <a:chExt cx="3659040" cy="3201660"/>
          </a:xfrm>
        </p:grpSpPr>
        <p:grpSp>
          <p:nvGrpSpPr>
            <p:cNvPr name="Group 24" id="24"/>
            <p:cNvGrpSpPr/>
            <p:nvPr/>
          </p:nvGrpSpPr>
          <p:grpSpPr>
            <a:xfrm rot="0">
              <a:off x="0" y="0"/>
              <a:ext cx="3659040" cy="3201660"/>
              <a:chOff x="0" y="0"/>
              <a:chExt cx="812800" cy="711200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812800" cy="711200"/>
              </a:xfrm>
              <a:custGeom>
                <a:avLst/>
                <a:gdLst/>
                <a:ahLst/>
                <a:cxnLst/>
                <a:rect r="r" b="b" t="t" l="l"/>
                <a:pathLst>
                  <a:path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226A83">
                  <a:alpha val="54902"/>
                </a:srgbClr>
              </a:solidFill>
            </p:spPr>
          </p:sp>
          <p:sp>
            <p:nvSpPr>
              <p:cNvPr name="TextBox 26" id="26"/>
              <p:cNvSpPr txBox="true"/>
              <p:nvPr/>
            </p:nvSpPr>
            <p:spPr>
              <a:xfrm>
                <a:off x="127000" y="234950"/>
                <a:ext cx="558800" cy="425450"/>
              </a:xfrm>
              <a:prstGeom prst="rect">
                <a:avLst/>
              </a:prstGeom>
            </p:spPr>
            <p:txBody>
              <a:bodyPr anchor="ctr" rtlCol="false" tIns="21731" lIns="21731" bIns="21731" rIns="21731"/>
              <a:lstStyle/>
              <a:p>
                <a:pPr algn="ctr">
                  <a:lnSpc>
                    <a:spcPts val="6879"/>
                  </a:lnSpc>
                </a:pPr>
              </a:p>
            </p:txBody>
          </p:sp>
        </p:grpSp>
        <p:grpSp>
          <p:nvGrpSpPr>
            <p:cNvPr name="Group 27" id="27"/>
            <p:cNvGrpSpPr/>
            <p:nvPr/>
          </p:nvGrpSpPr>
          <p:grpSpPr>
            <a:xfrm rot="0">
              <a:off x="502165" y="611963"/>
              <a:ext cx="2654710" cy="2322872"/>
              <a:chOff x="0" y="0"/>
              <a:chExt cx="812800" cy="711200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812800" cy="711200"/>
              </a:xfrm>
              <a:custGeom>
                <a:avLst/>
                <a:gdLst/>
                <a:ahLst/>
                <a:cxnLst/>
                <a:rect r="r" b="b" t="t" l="l"/>
                <a:pathLst>
                  <a:path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DFDFD">
                  <a:alpha val="54902"/>
                </a:srgbClr>
              </a:solidFill>
            </p:spPr>
          </p:sp>
          <p:sp>
            <p:nvSpPr>
              <p:cNvPr name="TextBox 29" id="29"/>
              <p:cNvSpPr txBox="true"/>
              <p:nvPr/>
            </p:nvSpPr>
            <p:spPr>
              <a:xfrm>
                <a:off x="127000" y="234950"/>
                <a:ext cx="558800" cy="425450"/>
              </a:xfrm>
              <a:prstGeom prst="rect">
                <a:avLst/>
              </a:prstGeom>
            </p:spPr>
            <p:txBody>
              <a:bodyPr anchor="ctr" rtlCol="false" tIns="21731" lIns="21731" bIns="21731" rIns="21731"/>
              <a:lstStyle/>
              <a:p>
                <a:pPr algn="ctr">
                  <a:lnSpc>
                    <a:spcPts val="6879"/>
                  </a:lnSpc>
                </a:pPr>
              </a:p>
            </p:txBody>
          </p:sp>
        </p:grpSp>
        <p:grpSp>
          <p:nvGrpSpPr>
            <p:cNvPr name="Group 30" id="30"/>
            <p:cNvGrpSpPr/>
            <p:nvPr/>
          </p:nvGrpSpPr>
          <p:grpSpPr>
            <a:xfrm rot="0">
              <a:off x="1013371" y="1239809"/>
              <a:ext cx="1632298" cy="1428261"/>
              <a:chOff x="0" y="0"/>
              <a:chExt cx="812800" cy="711200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0" y="0"/>
                <a:ext cx="812800" cy="711200"/>
              </a:xfrm>
              <a:custGeom>
                <a:avLst/>
                <a:gdLst/>
                <a:ahLst/>
                <a:cxnLst/>
                <a:rect r="r" b="b" t="t" l="l"/>
                <a:pathLst>
                  <a:path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DBF04">
                  <a:alpha val="54902"/>
                </a:srgbClr>
              </a:solidFill>
            </p:spPr>
          </p:sp>
          <p:sp>
            <p:nvSpPr>
              <p:cNvPr name="TextBox 32" id="32"/>
              <p:cNvSpPr txBox="true"/>
              <p:nvPr/>
            </p:nvSpPr>
            <p:spPr>
              <a:xfrm>
                <a:off x="127000" y="234950"/>
                <a:ext cx="558800" cy="4254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6879"/>
                  </a:lnSpc>
                </a:pPr>
              </a:p>
            </p:txBody>
          </p:sp>
        </p:grpSp>
      </p:grpSp>
      <p:sp>
        <p:nvSpPr>
          <p:cNvPr name="Freeform 33" id="33"/>
          <p:cNvSpPr/>
          <p:nvPr/>
        </p:nvSpPr>
        <p:spPr>
          <a:xfrm flipH="false" flipV="false" rot="-5400000">
            <a:off x="7678696" y="-1089095"/>
            <a:ext cx="1592008" cy="3168902"/>
          </a:xfrm>
          <a:custGeom>
            <a:avLst/>
            <a:gdLst/>
            <a:ahLst/>
            <a:cxnLst/>
            <a:rect r="r" b="b" t="t" l="l"/>
            <a:pathLst>
              <a:path h="3168902" w="1592008">
                <a:moveTo>
                  <a:pt x="0" y="0"/>
                </a:moveTo>
                <a:lnTo>
                  <a:pt x="1592008" y="0"/>
                </a:lnTo>
                <a:lnTo>
                  <a:pt x="1592008" y="3168902"/>
                </a:lnTo>
                <a:lnTo>
                  <a:pt x="0" y="31689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AutoShape 34" id="34"/>
          <p:cNvSpPr/>
          <p:nvPr/>
        </p:nvSpPr>
        <p:spPr>
          <a:xfrm flipV="true">
            <a:off x="5763474" y="1462300"/>
            <a:ext cx="13338126" cy="0"/>
          </a:xfrm>
          <a:prstGeom prst="line">
            <a:avLst/>
          </a:prstGeom>
          <a:ln cap="flat" w="219075">
            <a:solidFill>
              <a:srgbClr val="226A83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5" id="35"/>
          <p:cNvGrpSpPr/>
          <p:nvPr/>
        </p:nvGrpSpPr>
        <p:grpSpPr>
          <a:xfrm rot="0">
            <a:off x="1323716" y="2223495"/>
            <a:ext cx="6755727" cy="2542084"/>
            <a:chOff x="0" y="0"/>
            <a:chExt cx="855944" cy="32208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855944" cy="322080"/>
            </a:xfrm>
            <a:custGeom>
              <a:avLst/>
              <a:gdLst/>
              <a:ahLst/>
              <a:cxnLst/>
              <a:rect r="r" b="b" t="t" l="l"/>
              <a:pathLst>
                <a:path h="322080" w="855944">
                  <a:moveTo>
                    <a:pt x="0" y="0"/>
                  </a:moveTo>
                  <a:lnTo>
                    <a:pt x="855944" y="0"/>
                  </a:lnTo>
                  <a:lnTo>
                    <a:pt x="855944" y="322080"/>
                  </a:lnTo>
                  <a:lnTo>
                    <a:pt x="0" y="322080"/>
                  </a:lnTo>
                  <a:close/>
                </a:path>
              </a:pathLst>
            </a:custGeom>
            <a:solidFill>
              <a:srgbClr val="FDFDFD"/>
            </a:solidFill>
          </p:spPr>
        </p:sp>
        <p:sp>
          <p:nvSpPr>
            <p:cNvPr name="TextBox 37" id="37"/>
            <p:cNvSpPr txBox="true"/>
            <p:nvPr/>
          </p:nvSpPr>
          <p:spPr>
            <a:xfrm>
              <a:off x="0" y="-95250"/>
              <a:ext cx="855944" cy="417330"/>
            </a:xfrm>
            <a:prstGeom prst="rect">
              <a:avLst/>
            </a:prstGeom>
          </p:spPr>
          <p:txBody>
            <a:bodyPr anchor="ctr" rtlCol="false" tIns="192000" lIns="192000" bIns="192000" rIns="192000"/>
            <a:lstStyle/>
            <a:p>
              <a:pPr algn="ctr">
                <a:lnSpc>
                  <a:spcPts val="6879"/>
                </a:lnSpc>
              </a:pPr>
            </a:p>
          </p:txBody>
        </p:sp>
      </p:grpSp>
      <p:grpSp>
        <p:nvGrpSpPr>
          <p:cNvPr name="Group 38" id="38"/>
          <p:cNvGrpSpPr/>
          <p:nvPr/>
        </p:nvGrpSpPr>
        <p:grpSpPr>
          <a:xfrm rot="0">
            <a:off x="1131971" y="2411727"/>
            <a:ext cx="19120059" cy="25452546"/>
            <a:chOff x="0" y="0"/>
            <a:chExt cx="2422494" cy="3224814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2422494" cy="3224814"/>
            </a:xfrm>
            <a:custGeom>
              <a:avLst/>
              <a:gdLst/>
              <a:ahLst/>
              <a:cxnLst/>
              <a:rect r="r" b="b" t="t" l="l"/>
              <a:pathLst>
                <a:path h="3224814" w="2422494">
                  <a:moveTo>
                    <a:pt x="0" y="0"/>
                  </a:moveTo>
                  <a:lnTo>
                    <a:pt x="2422494" y="0"/>
                  </a:lnTo>
                  <a:lnTo>
                    <a:pt x="2422494" y="3224814"/>
                  </a:lnTo>
                  <a:lnTo>
                    <a:pt x="0" y="3224814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name="TextBox 40" id="40"/>
            <p:cNvSpPr txBox="true"/>
            <p:nvPr/>
          </p:nvSpPr>
          <p:spPr>
            <a:xfrm>
              <a:off x="0" y="-85725"/>
              <a:ext cx="2422494" cy="3310539"/>
            </a:xfrm>
            <a:prstGeom prst="rect">
              <a:avLst/>
            </a:prstGeom>
          </p:spPr>
          <p:txBody>
            <a:bodyPr anchor="ctr" rtlCol="false" tIns="192000" lIns="192000" bIns="192000" rIns="192000"/>
            <a:lstStyle/>
            <a:p>
              <a:pPr algn="ctr">
                <a:lnSpc>
                  <a:spcPts val="5820"/>
                </a:lnSpc>
              </a:pPr>
            </a:p>
          </p:txBody>
        </p:sp>
      </p:grpSp>
      <p:sp>
        <p:nvSpPr>
          <p:cNvPr name="TextBox 41" id="41"/>
          <p:cNvSpPr txBox="true"/>
          <p:nvPr/>
        </p:nvSpPr>
        <p:spPr>
          <a:xfrm rot="0">
            <a:off x="4480386" y="61920"/>
            <a:ext cx="21384000" cy="10670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95"/>
              </a:lnSpc>
              <a:spcBef>
                <a:spcPct val="0"/>
              </a:spcBef>
            </a:pPr>
            <a:r>
              <a:rPr lang="en-US" sz="6425">
                <a:solidFill>
                  <a:srgbClr val="000000"/>
                </a:solidFill>
                <a:latin typeface="Noto Sans T Chinese Bold"/>
                <a:ea typeface="Noto Sans T Chinese Bold"/>
              </a:rPr>
              <a:t>112學年度專題發表會</a:t>
            </a:r>
          </a:p>
        </p:txBody>
      </p:sp>
      <p:sp>
        <p:nvSpPr>
          <p:cNvPr name="AutoShape 42" id="42"/>
          <p:cNvSpPr/>
          <p:nvPr/>
        </p:nvSpPr>
        <p:spPr>
          <a:xfrm flipV="true">
            <a:off x="2519011" y="1462300"/>
            <a:ext cx="13338126" cy="0"/>
          </a:xfrm>
          <a:prstGeom prst="line">
            <a:avLst/>
          </a:prstGeom>
          <a:ln cap="flat" w="219075">
            <a:solidFill>
              <a:srgbClr val="226A83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43" id="43"/>
          <p:cNvGrpSpPr/>
          <p:nvPr/>
        </p:nvGrpSpPr>
        <p:grpSpPr>
          <a:xfrm rot="0">
            <a:off x="1131971" y="28308270"/>
            <a:ext cx="14272676" cy="3935461"/>
            <a:chOff x="0" y="0"/>
            <a:chExt cx="2032270" cy="560366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0" y="0"/>
              <a:ext cx="2032270" cy="560366"/>
            </a:xfrm>
            <a:custGeom>
              <a:avLst/>
              <a:gdLst/>
              <a:ahLst/>
              <a:cxnLst/>
              <a:rect r="r" b="b" t="t" l="l"/>
              <a:pathLst>
                <a:path h="560366" w="2032270">
                  <a:moveTo>
                    <a:pt x="0" y="0"/>
                  </a:moveTo>
                  <a:lnTo>
                    <a:pt x="1829070" y="0"/>
                  </a:lnTo>
                  <a:lnTo>
                    <a:pt x="2032270" y="280183"/>
                  </a:lnTo>
                  <a:lnTo>
                    <a:pt x="1829070" y="560366"/>
                  </a:lnTo>
                  <a:lnTo>
                    <a:pt x="0" y="560366"/>
                  </a:lnTo>
                  <a:lnTo>
                    <a:pt x="203200" y="2801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6A83">
                <a:alpha val="54902"/>
              </a:srgbClr>
            </a:solidFill>
          </p:spPr>
        </p:sp>
        <p:sp>
          <p:nvSpPr>
            <p:cNvPr name="TextBox 45" id="45"/>
            <p:cNvSpPr txBox="true"/>
            <p:nvPr/>
          </p:nvSpPr>
          <p:spPr>
            <a:xfrm>
              <a:off x="177800" y="-95250"/>
              <a:ext cx="1778270" cy="655616"/>
            </a:xfrm>
            <a:prstGeom prst="rect">
              <a:avLst/>
            </a:prstGeom>
          </p:spPr>
          <p:txBody>
            <a:bodyPr anchor="ctr" rtlCol="false" tIns="170844" lIns="170844" bIns="170844" rIns="170844"/>
            <a:lstStyle/>
            <a:p>
              <a:pPr algn="ctr">
                <a:lnSpc>
                  <a:spcPts val="6879"/>
                </a:lnSpc>
              </a:pPr>
            </a:p>
          </p:txBody>
        </p:sp>
      </p:grpSp>
      <p:grpSp>
        <p:nvGrpSpPr>
          <p:cNvPr name="Group 46" id="46"/>
          <p:cNvGrpSpPr/>
          <p:nvPr/>
        </p:nvGrpSpPr>
        <p:grpSpPr>
          <a:xfrm rot="0">
            <a:off x="3272348" y="28308270"/>
            <a:ext cx="14272676" cy="3935461"/>
            <a:chOff x="0" y="0"/>
            <a:chExt cx="2032270" cy="560366"/>
          </a:xfrm>
        </p:grpSpPr>
        <p:sp>
          <p:nvSpPr>
            <p:cNvPr name="Freeform 47" id="47"/>
            <p:cNvSpPr/>
            <p:nvPr/>
          </p:nvSpPr>
          <p:spPr>
            <a:xfrm flipH="false" flipV="false" rot="0">
              <a:off x="0" y="0"/>
              <a:ext cx="2032270" cy="560366"/>
            </a:xfrm>
            <a:custGeom>
              <a:avLst/>
              <a:gdLst/>
              <a:ahLst/>
              <a:cxnLst/>
              <a:rect r="r" b="b" t="t" l="l"/>
              <a:pathLst>
                <a:path h="560366" w="2032270">
                  <a:moveTo>
                    <a:pt x="0" y="0"/>
                  </a:moveTo>
                  <a:lnTo>
                    <a:pt x="1829070" y="0"/>
                  </a:lnTo>
                  <a:lnTo>
                    <a:pt x="2032270" y="280183"/>
                  </a:lnTo>
                  <a:lnTo>
                    <a:pt x="1829070" y="560366"/>
                  </a:lnTo>
                  <a:lnTo>
                    <a:pt x="0" y="560366"/>
                  </a:lnTo>
                  <a:lnTo>
                    <a:pt x="203200" y="2801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FDFD"/>
            </a:solidFill>
          </p:spPr>
        </p:sp>
        <p:sp>
          <p:nvSpPr>
            <p:cNvPr name="TextBox 48" id="48"/>
            <p:cNvSpPr txBox="true"/>
            <p:nvPr/>
          </p:nvSpPr>
          <p:spPr>
            <a:xfrm>
              <a:off x="177800" y="-95250"/>
              <a:ext cx="1778270" cy="655616"/>
            </a:xfrm>
            <a:prstGeom prst="rect">
              <a:avLst/>
            </a:prstGeom>
          </p:spPr>
          <p:txBody>
            <a:bodyPr anchor="ctr" rtlCol="false" tIns="170844" lIns="170844" bIns="170844" rIns="170844"/>
            <a:lstStyle/>
            <a:p>
              <a:pPr algn="ctr">
                <a:lnSpc>
                  <a:spcPts val="6879"/>
                </a:lnSpc>
              </a:pPr>
            </a:p>
          </p:txBody>
        </p:sp>
      </p:grpSp>
      <p:grpSp>
        <p:nvGrpSpPr>
          <p:cNvPr name="Group 49" id="49"/>
          <p:cNvGrpSpPr/>
          <p:nvPr/>
        </p:nvGrpSpPr>
        <p:grpSpPr>
          <a:xfrm rot="0">
            <a:off x="3272348" y="28308270"/>
            <a:ext cx="14272676" cy="3935461"/>
            <a:chOff x="0" y="0"/>
            <a:chExt cx="2032270" cy="560366"/>
          </a:xfrm>
        </p:grpSpPr>
        <p:sp>
          <p:nvSpPr>
            <p:cNvPr name="Freeform 50" id="50"/>
            <p:cNvSpPr/>
            <p:nvPr/>
          </p:nvSpPr>
          <p:spPr>
            <a:xfrm flipH="false" flipV="false" rot="0">
              <a:off x="0" y="0"/>
              <a:ext cx="2032270" cy="560366"/>
            </a:xfrm>
            <a:custGeom>
              <a:avLst/>
              <a:gdLst/>
              <a:ahLst/>
              <a:cxnLst/>
              <a:rect r="r" b="b" t="t" l="l"/>
              <a:pathLst>
                <a:path h="560366" w="2032270">
                  <a:moveTo>
                    <a:pt x="0" y="0"/>
                  </a:moveTo>
                  <a:lnTo>
                    <a:pt x="1829070" y="0"/>
                  </a:lnTo>
                  <a:lnTo>
                    <a:pt x="2032270" y="280183"/>
                  </a:lnTo>
                  <a:lnTo>
                    <a:pt x="1829070" y="560366"/>
                  </a:lnTo>
                  <a:lnTo>
                    <a:pt x="0" y="560366"/>
                  </a:lnTo>
                  <a:lnTo>
                    <a:pt x="203200" y="2801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BF04">
                <a:alpha val="54902"/>
              </a:srgbClr>
            </a:solidFill>
          </p:spPr>
        </p:sp>
        <p:sp>
          <p:nvSpPr>
            <p:cNvPr name="TextBox 51" id="51"/>
            <p:cNvSpPr txBox="true"/>
            <p:nvPr/>
          </p:nvSpPr>
          <p:spPr>
            <a:xfrm>
              <a:off x="177800" y="-95250"/>
              <a:ext cx="1778270" cy="655616"/>
            </a:xfrm>
            <a:prstGeom prst="rect">
              <a:avLst/>
            </a:prstGeom>
          </p:spPr>
          <p:txBody>
            <a:bodyPr anchor="ctr" rtlCol="false" tIns="170844" lIns="170844" bIns="170844" rIns="170844"/>
            <a:lstStyle/>
            <a:p>
              <a:pPr algn="ctr">
                <a:lnSpc>
                  <a:spcPts val="6879"/>
                </a:lnSpc>
              </a:pPr>
            </a:p>
          </p:txBody>
        </p:sp>
      </p:grpSp>
      <p:grpSp>
        <p:nvGrpSpPr>
          <p:cNvPr name="Group 52" id="52"/>
          <p:cNvGrpSpPr/>
          <p:nvPr/>
        </p:nvGrpSpPr>
        <p:grpSpPr>
          <a:xfrm rot="0">
            <a:off x="5127761" y="28308270"/>
            <a:ext cx="14272676" cy="3935461"/>
            <a:chOff x="0" y="0"/>
            <a:chExt cx="2032270" cy="560366"/>
          </a:xfrm>
        </p:grpSpPr>
        <p:sp>
          <p:nvSpPr>
            <p:cNvPr name="Freeform 53" id="53"/>
            <p:cNvSpPr/>
            <p:nvPr/>
          </p:nvSpPr>
          <p:spPr>
            <a:xfrm flipH="false" flipV="false" rot="0">
              <a:off x="0" y="0"/>
              <a:ext cx="2032270" cy="560366"/>
            </a:xfrm>
            <a:custGeom>
              <a:avLst/>
              <a:gdLst/>
              <a:ahLst/>
              <a:cxnLst/>
              <a:rect r="r" b="b" t="t" l="l"/>
              <a:pathLst>
                <a:path h="560366" w="2032270">
                  <a:moveTo>
                    <a:pt x="0" y="0"/>
                  </a:moveTo>
                  <a:lnTo>
                    <a:pt x="1829070" y="0"/>
                  </a:lnTo>
                  <a:lnTo>
                    <a:pt x="2032270" y="280183"/>
                  </a:lnTo>
                  <a:lnTo>
                    <a:pt x="1829070" y="560366"/>
                  </a:lnTo>
                  <a:lnTo>
                    <a:pt x="0" y="560366"/>
                  </a:lnTo>
                  <a:lnTo>
                    <a:pt x="203200" y="2801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FDFD"/>
            </a:solidFill>
          </p:spPr>
        </p:sp>
        <p:sp>
          <p:nvSpPr>
            <p:cNvPr name="TextBox 54" id="54"/>
            <p:cNvSpPr txBox="true"/>
            <p:nvPr/>
          </p:nvSpPr>
          <p:spPr>
            <a:xfrm>
              <a:off x="177800" y="-95250"/>
              <a:ext cx="1778270" cy="655616"/>
            </a:xfrm>
            <a:prstGeom prst="rect">
              <a:avLst/>
            </a:prstGeom>
          </p:spPr>
          <p:txBody>
            <a:bodyPr anchor="ctr" rtlCol="false" tIns="170844" lIns="170844" bIns="170844" rIns="170844"/>
            <a:lstStyle/>
            <a:p>
              <a:pPr algn="ctr">
                <a:lnSpc>
                  <a:spcPts val="6879"/>
                </a:lnSpc>
              </a:pPr>
            </a:p>
          </p:txBody>
        </p:sp>
      </p:grpSp>
      <p:grpSp>
        <p:nvGrpSpPr>
          <p:cNvPr name="Group 55" id="55"/>
          <p:cNvGrpSpPr/>
          <p:nvPr/>
        </p:nvGrpSpPr>
        <p:grpSpPr>
          <a:xfrm rot="0">
            <a:off x="6989803" y="28308270"/>
            <a:ext cx="14272676" cy="3935461"/>
            <a:chOff x="0" y="0"/>
            <a:chExt cx="2032270" cy="560366"/>
          </a:xfrm>
        </p:grpSpPr>
        <p:sp>
          <p:nvSpPr>
            <p:cNvPr name="Freeform 56" id="56"/>
            <p:cNvSpPr/>
            <p:nvPr/>
          </p:nvSpPr>
          <p:spPr>
            <a:xfrm flipH="false" flipV="false" rot="0">
              <a:off x="0" y="0"/>
              <a:ext cx="2032270" cy="560366"/>
            </a:xfrm>
            <a:custGeom>
              <a:avLst/>
              <a:gdLst/>
              <a:ahLst/>
              <a:cxnLst/>
              <a:rect r="r" b="b" t="t" l="l"/>
              <a:pathLst>
                <a:path h="560366" w="2032270">
                  <a:moveTo>
                    <a:pt x="0" y="0"/>
                  </a:moveTo>
                  <a:lnTo>
                    <a:pt x="1829070" y="0"/>
                  </a:lnTo>
                  <a:lnTo>
                    <a:pt x="2032270" y="280183"/>
                  </a:lnTo>
                  <a:lnTo>
                    <a:pt x="1829070" y="560366"/>
                  </a:lnTo>
                  <a:lnTo>
                    <a:pt x="0" y="560366"/>
                  </a:lnTo>
                  <a:lnTo>
                    <a:pt x="203200" y="2801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BF04">
                <a:alpha val="54902"/>
              </a:srgbClr>
            </a:solidFill>
          </p:spPr>
        </p:sp>
        <p:sp>
          <p:nvSpPr>
            <p:cNvPr name="TextBox 57" id="57"/>
            <p:cNvSpPr txBox="true"/>
            <p:nvPr/>
          </p:nvSpPr>
          <p:spPr>
            <a:xfrm>
              <a:off x="177800" y="-95250"/>
              <a:ext cx="1778270" cy="655616"/>
            </a:xfrm>
            <a:prstGeom prst="rect">
              <a:avLst/>
            </a:prstGeom>
          </p:spPr>
          <p:txBody>
            <a:bodyPr anchor="ctr" rtlCol="false" tIns="170844" lIns="170844" bIns="170844" rIns="170844"/>
            <a:lstStyle/>
            <a:p>
              <a:pPr algn="ctr">
                <a:lnSpc>
                  <a:spcPts val="6879"/>
                </a:lnSpc>
              </a:pPr>
            </a:p>
          </p:txBody>
        </p:sp>
      </p:grpSp>
      <p:grpSp>
        <p:nvGrpSpPr>
          <p:cNvPr name="Group 58" id="58"/>
          <p:cNvGrpSpPr/>
          <p:nvPr/>
        </p:nvGrpSpPr>
        <p:grpSpPr>
          <a:xfrm rot="0">
            <a:off x="8815470" y="28308270"/>
            <a:ext cx="14272676" cy="3935461"/>
            <a:chOff x="0" y="0"/>
            <a:chExt cx="2032270" cy="560366"/>
          </a:xfrm>
        </p:grpSpPr>
        <p:sp>
          <p:nvSpPr>
            <p:cNvPr name="Freeform 59" id="59"/>
            <p:cNvSpPr/>
            <p:nvPr/>
          </p:nvSpPr>
          <p:spPr>
            <a:xfrm flipH="false" flipV="false" rot="0">
              <a:off x="0" y="0"/>
              <a:ext cx="2032270" cy="560366"/>
            </a:xfrm>
            <a:custGeom>
              <a:avLst/>
              <a:gdLst/>
              <a:ahLst/>
              <a:cxnLst/>
              <a:rect r="r" b="b" t="t" l="l"/>
              <a:pathLst>
                <a:path h="560366" w="2032270">
                  <a:moveTo>
                    <a:pt x="0" y="0"/>
                  </a:moveTo>
                  <a:lnTo>
                    <a:pt x="1829070" y="0"/>
                  </a:lnTo>
                  <a:lnTo>
                    <a:pt x="2032270" y="280183"/>
                  </a:lnTo>
                  <a:lnTo>
                    <a:pt x="1829070" y="560366"/>
                  </a:lnTo>
                  <a:lnTo>
                    <a:pt x="0" y="560366"/>
                  </a:lnTo>
                  <a:lnTo>
                    <a:pt x="203200" y="2801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6A83"/>
            </a:solidFill>
          </p:spPr>
        </p:sp>
        <p:sp>
          <p:nvSpPr>
            <p:cNvPr name="TextBox 60" id="60"/>
            <p:cNvSpPr txBox="true"/>
            <p:nvPr/>
          </p:nvSpPr>
          <p:spPr>
            <a:xfrm>
              <a:off x="177800" y="-95250"/>
              <a:ext cx="1778270" cy="655616"/>
            </a:xfrm>
            <a:prstGeom prst="rect">
              <a:avLst/>
            </a:prstGeom>
          </p:spPr>
          <p:txBody>
            <a:bodyPr anchor="ctr" rtlCol="false" tIns="170844" lIns="170844" bIns="170844" rIns="170844"/>
            <a:lstStyle/>
            <a:p>
              <a:pPr algn="ctr">
                <a:lnSpc>
                  <a:spcPts val="6879"/>
                </a:lnSpc>
              </a:pPr>
            </a:p>
          </p:txBody>
        </p:sp>
      </p:grpSp>
      <p:sp>
        <p:nvSpPr>
          <p:cNvPr name="TextBox 61" id="61"/>
          <p:cNvSpPr txBox="true"/>
          <p:nvPr/>
        </p:nvSpPr>
        <p:spPr>
          <a:xfrm rot="0">
            <a:off x="10692000" y="28414934"/>
            <a:ext cx="10447185" cy="17039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879"/>
              </a:lnSpc>
            </a:pPr>
            <a:r>
              <a:rPr lang="en-US" sz="4913">
                <a:solidFill>
                  <a:srgbClr val="FDFDFD"/>
                </a:solidFill>
                <a:latin typeface="Noto Sans T Chinese Bold"/>
                <a:ea typeface="Noto Sans T Chinese Bold"/>
              </a:rPr>
              <a:t>OOO、OOO、（自行新增組員姓名）</a:t>
            </a:r>
          </a:p>
          <a:p>
            <a:pPr>
              <a:lnSpc>
                <a:spcPts val="6879"/>
              </a:lnSpc>
              <a:spcBef>
                <a:spcPct val="0"/>
              </a:spcBef>
            </a:pPr>
            <a:r>
              <a:rPr lang="en-US" sz="4913">
                <a:solidFill>
                  <a:srgbClr val="FDFDFD"/>
                </a:solidFill>
                <a:ea typeface="Noto Sans T Chinese Bold"/>
              </a:rPr>
              <a:t>指導老師：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DAGAfhz6_a8</dc:identifier>
  <dcterms:modified xsi:type="dcterms:W3CDTF">2011-08-01T06:04:30Z</dcterms:modified>
  <cp:revision>1</cp:revision>
  <dc:title>系辦 (594 x 841 公釐)</dc:title>
</cp:coreProperties>
</file>